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ABA5A-DE38-43D7-96E5-7C151F66AB2F}" type="datetimeFigureOut">
              <a:rPr lang="en-US" smtClean="0"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0A9E1-60FA-4FD1-8DFF-832112BCF8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066799"/>
          </a:xfrm>
        </p:spPr>
        <p:txBody>
          <a:bodyPr/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Famous Dishes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Famous Dishes</dc:title>
  <dc:creator>teacher</dc:creator>
  <cp:lastModifiedBy>teacher</cp:lastModifiedBy>
  <cp:revision>1</cp:revision>
  <dcterms:created xsi:type="dcterms:W3CDTF">2013-01-30T20:02:24Z</dcterms:created>
  <dcterms:modified xsi:type="dcterms:W3CDTF">2013-01-30T20:02:42Z</dcterms:modified>
</cp:coreProperties>
</file>